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6" r:id="rId3"/>
    <p:sldId id="274" r:id="rId4"/>
    <p:sldId id="277" r:id="rId5"/>
    <p:sldId id="278" r:id="rId6"/>
    <p:sldId id="275" r:id="rId7"/>
    <p:sldId id="276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81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6576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41065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53494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9436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26244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335518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12630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978418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664443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78898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48076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06210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620794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857424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17610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4687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191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224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46540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569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5792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5443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F93ED-A0C2-47E6-A318-DBE38C226AB5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0F194-2AD8-482F-BEA5-22FD6F9F23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9605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062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7A6DD624-6521-436F-8FB1-124F74794854}"/>
              </a:ext>
            </a:extLst>
          </p:cNvPr>
          <p:cNvSpPr txBox="1"/>
          <p:nvPr/>
        </p:nvSpPr>
        <p:spPr>
          <a:xfrm>
            <a:off x="-17427" y="2641002"/>
            <a:ext cx="91797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X-sections  K-L &amp; M-N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9404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E0CA322-AC1C-4FE5-B60A-29DD6EF73DF8}"/>
              </a:ext>
            </a:extLst>
          </p:cNvPr>
          <p:cNvGrpSpPr/>
          <p:nvPr/>
        </p:nvGrpSpPr>
        <p:grpSpPr>
          <a:xfrm>
            <a:off x="0" y="-4"/>
            <a:ext cx="9144000" cy="6823710"/>
            <a:chOff x="0" y="-4"/>
            <a:chExt cx="9144000" cy="682371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73"/>
            <a:stretch/>
          </p:blipFill>
          <p:spPr bwMode="auto">
            <a:xfrm>
              <a:off x="0" y="-4"/>
              <a:ext cx="9144000" cy="68237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5" name="Straight Connector 4"/>
            <p:cNvCxnSpPr/>
            <p:nvPr/>
          </p:nvCxnSpPr>
          <p:spPr>
            <a:xfrm flipH="1">
              <a:off x="3631406" y="454819"/>
              <a:ext cx="3157539" cy="5745956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450181" y="3598070"/>
              <a:ext cx="6357938" cy="137398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6631827" y="48757"/>
              <a:ext cx="4275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b="1" dirty="0">
                  <a:solidFill>
                    <a:schemeClr val="bg1"/>
                  </a:solidFill>
                </a:rPr>
                <a:t>M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451816" y="6156012"/>
              <a:ext cx="4275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b="1" dirty="0">
                  <a:solidFill>
                    <a:schemeClr val="bg1"/>
                  </a:solidFill>
                </a:rPr>
                <a:t>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123177" y="3399517"/>
              <a:ext cx="4275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b="1" dirty="0">
                  <a:solidFill>
                    <a:schemeClr val="bg1"/>
                  </a:solidFill>
                </a:rPr>
                <a:t>K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864177" y="4861009"/>
              <a:ext cx="4275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b="1" dirty="0">
                  <a:solidFill>
                    <a:schemeClr val="bg1"/>
                  </a:solidFill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5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16632"/>
            <a:ext cx="9069095" cy="6418707"/>
            <a:chOff x="0" y="116632"/>
            <a:chExt cx="9069095" cy="6418707"/>
          </a:xfrm>
        </p:grpSpPr>
        <p:pic>
          <p:nvPicPr>
            <p:cNvPr id="1026" name="Picture 2" descr="C:\My Documents\1 Geology\1 - 2016 Geology ALL\Field Trips &amp; Recces\Herbertsdale\Handout\N-S section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1325194" y="-1208562"/>
              <a:ext cx="6418707" cy="90690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947298" y="1196752"/>
              <a:ext cx="144016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6" name="Rectangle 5"/>
            <p:cNvSpPr/>
            <p:nvPr/>
          </p:nvSpPr>
          <p:spPr>
            <a:xfrm>
              <a:off x="8308465" y="1196303"/>
              <a:ext cx="144016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717183" y="1144562"/>
              <a:ext cx="622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M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005893" y="1148597"/>
              <a:ext cx="622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6766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32599" y="106636"/>
            <a:ext cx="9069095" cy="6418707"/>
            <a:chOff x="-32599" y="106636"/>
            <a:chExt cx="9069095" cy="6418707"/>
          </a:xfrm>
        </p:grpSpPr>
        <p:pic>
          <p:nvPicPr>
            <p:cNvPr id="2050" name="Picture 2" descr="C:\My Documents\1 Geology\1 - 2016 Geology ALL\Field Trips &amp; Recces\Herbertsdale\Handout\W-E section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1292595" y="-1218558"/>
              <a:ext cx="6418707" cy="9069095"/>
            </a:xfrm>
            <a:prstGeom prst="rect">
              <a:avLst/>
            </a:prstGeom>
            <a:noFill/>
            <a:scene3d>
              <a:camera prst="orthographicFront">
                <a:rot lat="0" lon="0" rev="21552000"/>
              </a:camera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891192" y="1228107"/>
              <a:ext cx="288032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884368" y="1212205"/>
              <a:ext cx="288032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69477" y="1163158"/>
              <a:ext cx="622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K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693559" y="1115452"/>
              <a:ext cx="622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b="1" dirty="0"/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0438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973612" y="-1330870"/>
            <a:ext cx="5202383" cy="9105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50398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77032" y="-1004195"/>
            <a:ext cx="6817183" cy="88860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31457842"/>
      </p:ext>
    </p:extLst>
  </p:cSld>
  <p:clrMapOvr>
    <a:masterClrMapping/>
  </p:clrMapOvr>
</p:sld>
</file>

<file path=ppt/theme/theme1.xml><?xml version="1.0" encoding="utf-8"?>
<a:theme xmlns:a="http://schemas.openxmlformats.org/drawingml/2006/main" name="4 by 3 aspect ratio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 by 3 aspect ratio" id="{5167AC3B-950A-4367-BCB8-C4916F4CE2A0}" vid="{7E7CF0DA-9462-42B9-AF14-2269BF281E9E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4 by 3 aspect ratio</Template>
  <TotalTime>8</TotalTime>
  <Words>29</Words>
  <Application>Microsoft Office PowerPoint</Application>
  <PresentationFormat>On-screen Show (4:3)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4 by 3 aspect ratio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5</cp:revision>
  <dcterms:created xsi:type="dcterms:W3CDTF">2020-09-25T10:44:07Z</dcterms:created>
  <dcterms:modified xsi:type="dcterms:W3CDTF">2020-10-03T08:39:59Z</dcterms:modified>
</cp:coreProperties>
</file>

<file path=docProps/thumbnail.jpeg>
</file>